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5" r:id="rId4"/>
    <p:sldId id="260" r:id="rId5"/>
    <p:sldId id="264" r:id="rId6"/>
    <p:sldId id="263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2ABC8-CF4D-4BC1-BC18-6FD858491398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9813F-75AD-47BC-ACDB-8EBB1A485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30/09/2025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കൃപയാല്‍ കൃപയാല്‍ കൃപയാല്‍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ഞാന്‍ ദൈവമകനായ്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അത്ഭുതമത്ഭുതമേ, അത്ഭുതമത്ഭുതമേ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14632" y="2893926"/>
            <a:ext cx="11562735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 Krupayaal krupayaal krupayaal </a:t>
            </a:r>
          </a:p>
          <a:p>
            <a:r>
              <a:rPr lang="fi-FI" sz="4000" b="1" dirty="0"/>
              <a:t>njaan daivamakanaay</a:t>
            </a:r>
          </a:p>
          <a:p>
            <a:r>
              <a:rPr lang="fi-FI" sz="4000" b="1" dirty="0"/>
              <a:t>Albhutham albhuthame </a:t>
            </a:r>
          </a:p>
          <a:p>
            <a:r>
              <a:rPr lang="fi-FI" sz="4000" b="1" dirty="0"/>
              <a:t>Albhutham albhuthame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9C1D-4656-5D98-AA5A-BE1D99C50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E65C-E89F-E2F4-8070-6F2C6FCB1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803" y="253094"/>
            <a:ext cx="11817293" cy="2580542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ശാപം നിറയും ധരണിയില്‍ നീച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പാപിയായ് പിറന്ന ദ്രോഹി ഞാന്‍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എന്നെയും സ്നേഹിക്കയോ തമ്പുരാന്‍ എന്നെയും സ്നേഹിക്കയോ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9C2B7-7B65-E153-78C7-AA82DE9AADE0}"/>
              </a:ext>
            </a:extLst>
          </p:cNvPr>
          <p:cNvSpPr txBox="1">
            <a:spLocks/>
          </p:cNvSpPr>
          <p:nvPr/>
        </p:nvSpPr>
        <p:spPr>
          <a:xfrm>
            <a:off x="488803" y="3105987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Shaapam</a:t>
            </a:r>
            <a:r>
              <a:rPr lang="en-US" sz="4000" b="1" dirty="0"/>
              <a:t> </a:t>
            </a:r>
            <a:r>
              <a:rPr lang="en-US" sz="4000" b="1" dirty="0" err="1"/>
              <a:t>nirayum</a:t>
            </a:r>
            <a:r>
              <a:rPr lang="en-US" sz="4000" b="1" dirty="0"/>
              <a:t> </a:t>
            </a:r>
            <a:r>
              <a:rPr lang="en-US" sz="4000" b="1" dirty="0" err="1"/>
              <a:t>dharaniyil</a:t>
            </a:r>
            <a:r>
              <a:rPr lang="en-US" sz="4000" b="1" dirty="0"/>
              <a:t> </a:t>
            </a:r>
            <a:r>
              <a:rPr lang="en-US" sz="4000" b="1" dirty="0" err="1"/>
              <a:t>neecha</a:t>
            </a:r>
            <a:endParaRPr lang="en-US" sz="4000" b="1" dirty="0"/>
          </a:p>
          <a:p>
            <a:pPr algn="l"/>
            <a:r>
              <a:rPr lang="en-US" sz="4000" b="1" dirty="0" err="1"/>
              <a:t>Paapiyaay</a:t>
            </a:r>
            <a:r>
              <a:rPr lang="en-US" sz="4000" b="1" dirty="0"/>
              <a:t> </a:t>
            </a:r>
            <a:r>
              <a:rPr lang="en-US" sz="4000" b="1" dirty="0" err="1"/>
              <a:t>piranna</a:t>
            </a:r>
            <a:r>
              <a:rPr lang="en-US" sz="4000" b="1" dirty="0"/>
              <a:t> </a:t>
            </a:r>
            <a:r>
              <a:rPr lang="en-US" sz="4000" b="1" dirty="0" err="1"/>
              <a:t>drohee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endParaRPr lang="en-US" sz="4000" b="1" dirty="0"/>
          </a:p>
          <a:p>
            <a:pPr algn="l"/>
            <a:r>
              <a:rPr lang="en-US" sz="4000" b="1" dirty="0" err="1"/>
              <a:t>Enneyum</a:t>
            </a:r>
            <a:r>
              <a:rPr lang="en-US" sz="4000" b="1" dirty="0"/>
              <a:t> </a:t>
            </a:r>
            <a:r>
              <a:rPr lang="en-US" sz="4000" b="1" dirty="0" err="1"/>
              <a:t>snehikkayo</a:t>
            </a:r>
            <a:r>
              <a:rPr lang="en-US" sz="4000" b="1" dirty="0"/>
              <a:t> </a:t>
            </a:r>
            <a:r>
              <a:rPr lang="en-US" sz="4000" b="1" dirty="0" err="1"/>
              <a:t>thamburaan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Enneyum</a:t>
            </a:r>
            <a:r>
              <a:rPr lang="en-US" sz="4000" b="1" dirty="0"/>
              <a:t> </a:t>
            </a:r>
            <a:r>
              <a:rPr lang="en-US" sz="4000" b="1" dirty="0" err="1"/>
              <a:t>snehikkayo</a:t>
            </a:r>
            <a:r>
              <a:rPr lang="en-US" sz="40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6031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FE99A-4576-A183-081E-5021E92CB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D9AE1-986D-EB0A-25A7-E205947CC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കൃപയാല്‍ കൃപയാല്‍ കൃപയാല്‍ </a:t>
            </a:r>
            <a:br>
              <a:rPr lang="en-US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ഞാന്‍ ദൈവമകനായ്</a:t>
            </a:r>
            <a:b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അത്ഭുതമത്ഭുതമേ, അത്ഭുതമത്ഭുതമേ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80693C-F6E7-CAA8-ED49-BB82FABC0DF4}"/>
              </a:ext>
            </a:extLst>
          </p:cNvPr>
          <p:cNvSpPr txBox="1">
            <a:spLocks/>
          </p:cNvSpPr>
          <p:nvPr/>
        </p:nvSpPr>
        <p:spPr>
          <a:xfrm>
            <a:off x="314632" y="2893926"/>
            <a:ext cx="11562735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 </a:t>
            </a:r>
            <a:r>
              <a:rPr lang="fi-FI" sz="4000" b="1" i="1" dirty="0"/>
              <a:t>Krupayaal krupayaal krupayaal </a:t>
            </a:r>
          </a:p>
          <a:p>
            <a:r>
              <a:rPr lang="fi-FI" sz="4000" b="1" i="1" dirty="0"/>
              <a:t>njaan daivamakanaay</a:t>
            </a:r>
          </a:p>
          <a:p>
            <a:r>
              <a:rPr lang="fi-FI" sz="4000" b="1" i="1" dirty="0"/>
              <a:t>Albhutham albhuthame </a:t>
            </a:r>
          </a:p>
          <a:p>
            <a:r>
              <a:rPr lang="fi-FI" sz="4000" b="1" i="1" dirty="0"/>
              <a:t>Albhutham albhuthame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537033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02E-F070-9C4E-F87A-58E7FA1CC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3D0-5B70-CB9F-031E-1322B2B02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409" y="602901"/>
            <a:ext cx="11755546" cy="2594987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കാണ്മീന്‍ നാം നിജസുതരായ് വരുവാന്‍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ദൈവം നല്‍കിയ സ്നേഹമേ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ഇത്ര മഹാ സ്നേഹം ധരയില്‍ വേറെന്തിതുപോലെ-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C05DF-5E38-9814-64CF-4CAE8B951266}"/>
              </a:ext>
            </a:extLst>
          </p:cNvPr>
          <p:cNvSpPr txBox="1">
            <a:spLocks/>
          </p:cNvSpPr>
          <p:nvPr/>
        </p:nvSpPr>
        <p:spPr>
          <a:xfrm>
            <a:off x="449123" y="3197888"/>
            <a:ext cx="12085250" cy="3024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Kaanmeen</a:t>
            </a:r>
            <a:r>
              <a:rPr lang="en-US" sz="4000" b="1" dirty="0"/>
              <a:t> naam </a:t>
            </a:r>
            <a:r>
              <a:rPr lang="en-US" sz="4000" b="1" dirty="0" err="1"/>
              <a:t>nijasutharaay</a:t>
            </a:r>
            <a:r>
              <a:rPr lang="en-US" sz="4000" b="1" dirty="0"/>
              <a:t> </a:t>
            </a:r>
            <a:r>
              <a:rPr lang="en-US" sz="4000" b="1" dirty="0" err="1"/>
              <a:t>varuvaan</a:t>
            </a:r>
            <a:endParaRPr lang="en-US" sz="4000" b="1" dirty="0"/>
          </a:p>
          <a:p>
            <a:pPr algn="l"/>
            <a:r>
              <a:rPr lang="en-US" sz="4000" b="1" dirty="0" err="1"/>
              <a:t>Daivam</a:t>
            </a:r>
            <a:r>
              <a:rPr lang="en-US" sz="4000" b="1" dirty="0"/>
              <a:t> </a:t>
            </a:r>
            <a:r>
              <a:rPr lang="en-US" sz="4000" b="1" dirty="0" err="1"/>
              <a:t>nalkiya</a:t>
            </a:r>
            <a:r>
              <a:rPr lang="en-US" sz="4000" b="1" dirty="0"/>
              <a:t> </a:t>
            </a:r>
            <a:r>
              <a:rPr lang="en-US" sz="4000" b="1" dirty="0" err="1"/>
              <a:t>snehame</a:t>
            </a:r>
            <a:endParaRPr lang="en-US" sz="4000" b="1" dirty="0"/>
          </a:p>
          <a:p>
            <a:pPr algn="l"/>
            <a:r>
              <a:rPr lang="en-US" sz="4000" b="1" dirty="0"/>
              <a:t>Ithra </a:t>
            </a:r>
            <a:r>
              <a:rPr lang="en-US" sz="4000" b="1" dirty="0" err="1"/>
              <a:t>mahaa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r>
              <a:rPr lang="en-US" sz="4000" b="1" dirty="0"/>
              <a:t> </a:t>
            </a:r>
            <a:r>
              <a:rPr lang="en-US" sz="4000" b="1" dirty="0" err="1"/>
              <a:t>dharayil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Verenth-ithupole</a:t>
            </a:r>
            <a:r>
              <a:rPr lang="en-US" sz="40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95580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667E6-FCF9-60A7-1F0B-B0CAC07CE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317D4-EA77-2E2A-C720-9DB14AB8B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കൃപയാല്‍ കൃപയാല്‍ കൃപയാല്‍ </a:t>
            </a:r>
            <a:br>
              <a:rPr lang="en-US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ഞാന്‍ ദൈവമകനായ്</a:t>
            </a:r>
            <a:b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അത്ഭുതമത്ഭുതമേ, അത്ഭുതമത്ഭുതമേ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7503399-C47F-0B64-7A26-55003F97693E}"/>
              </a:ext>
            </a:extLst>
          </p:cNvPr>
          <p:cNvSpPr txBox="1">
            <a:spLocks/>
          </p:cNvSpPr>
          <p:nvPr/>
        </p:nvSpPr>
        <p:spPr>
          <a:xfrm>
            <a:off x="314632" y="2893926"/>
            <a:ext cx="11562735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 </a:t>
            </a:r>
            <a:r>
              <a:rPr lang="fi-FI" sz="4000" b="1" i="1" dirty="0"/>
              <a:t>Krupayaal krupayaal krupayaal </a:t>
            </a:r>
          </a:p>
          <a:p>
            <a:r>
              <a:rPr lang="fi-FI" sz="4000" b="1" i="1" dirty="0"/>
              <a:t>njaan daivamakanaay</a:t>
            </a:r>
          </a:p>
          <a:p>
            <a:r>
              <a:rPr lang="fi-FI" sz="4000" b="1" i="1" dirty="0"/>
              <a:t>Albhutham albhuthame </a:t>
            </a:r>
          </a:p>
          <a:p>
            <a:r>
              <a:rPr lang="fi-FI" sz="4000" b="1" i="1" dirty="0"/>
              <a:t>Albhutham albhuthame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971851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B2610-5F02-CED0-3014-9335E77C9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5A18-6E3E-DA88-FBDE-AC6B3C23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999" y="341643"/>
            <a:ext cx="11314443" cy="2652767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അഴിയും ലോകജനങ്ങളില്‍ സ്നേഹം പൊഴിയും പുല്ലിന്‍പൂക്കള്‍പോല്‍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വാടാത്ത സ്നേഹം കുരിശില്‍ </a:t>
            </a:r>
            <a:b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കാണുന്ന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സ്നേഹം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EFBB7D-BC7B-A5ED-E43C-4C03485BDB34}"/>
              </a:ext>
            </a:extLst>
          </p:cNvPr>
          <p:cNvSpPr txBox="1">
            <a:spLocks/>
          </p:cNvSpPr>
          <p:nvPr/>
        </p:nvSpPr>
        <p:spPr>
          <a:xfrm>
            <a:off x="622999" y="3135087"/>
            <a:ext cx="12016910" cy="2928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Azhiyum</a:t>
            </a:r>
            <a:r>
              <a:rPr lang="en-US" sz="4000" b="1" dirty="0"/>
              <a:t> </a:t>
            </a:r>
            <a:r>
              <a:rPr lang="en-US" sz="4000" b="1" dirty="0" err="1"/>
              <a:t>loka</a:t>
            </a:r>
            <a:r>
              <a:rPr lang="en-US" sz="4000" b="1" dirty="0"/>
              <a:t> </a:t>
            </a:r>
            <a:r>
              <a:rPr lang="en-US" sz="4000" b="1" dirty="0" err="1"/>
              <a:t>janangalin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endParaRPr lang="en-US" sz="4000" b="1" dirty="0"/>
          </a:p>
          <a:p>
            <a:pPr algn="l"/>
            <a:r>
              <a:rPr lang="en-US" sz="4000" b="1" dirty="0" err="1"/>
              <a:t>Pozhiyum</a:t>
            </a:r>
            <a:r>
              <a:rPr lang="en-US" sz="4000" b="1" dirty="0"/>
              <a:t> </a:t>
            </a:r>
            <a:r>
              <a:rPr lang="en-US" sz="4000" b="1" dirty="0" err="1"/>
              <a:t>pullin</a:t>
            </a:r>
            <a:r>
              <a:rPr lang="en-US" sz="4000" b="1" dirty="0"/>
              <a:t> </a:t>
            </a:r>
            <a:r>
              <a:rPr lang="en-US" sz="4000" b="1" dirty="0" err="1"/>
              <a:t>pookkalpol</a:t>
            </a:r>
            <a:endParaRPr lang="en-US" sz="4000" b="1" dirty="0"/>
          </a:p>
          <a:p>
            <a:pPr algn="l"/>
            <a:r>
              <a:rPr lang="en-US" sz="4000" b="1" dirty="0" err="1"/>
              <a:t>Vaadaatha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r>
              <a:rPr lang="en-US" sz="4000" b="1" dirty="0"/>
              <a:t> </a:t>
            </a:r>
            <a:r>
              <a:rPr lang="en-US" sz="4000" b="1" dirty="0" err="1"/>
              <a:t>kurishil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Kaanunna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r>
              <a:rPr lang="en-US" sz="40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61054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0DD29-DEBC-A649-8657-890CA76BA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C246-7FA8-4A17-815B-91893FEA2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11015"/>
            <a:ext cx="10638286" cy="2682911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കൃപയാല്‍ കൃപയാല്‍ കൃപയാല്‍ </a:t>
            </a:r>
            <a:br>
              <a:rPr lang="en-US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ഞാന്‍ ദൈവമകനായ്</a:t>
            </a:r>
            <a:b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അത്ഭുതമത്ഭുതമേ, അത്ഭുതമത്ഭുതമേ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8443B-C168-F748-B29B-463854FD0F6F}"/>
              </a:ext>
            </a:extLst>
          </p:cNvPr>
          <p:cNvSpPr txBox="1">
            <a:spLocks/>
          </p:cNvSpPr>
          <p:nvPr/>
        </p:nvSpPr>
        <p:spPr>
          <a:xfrm>
            <a:off x="314632" y="2893926"/>
            <a:ext cx="11562735" cy="2816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 </a:t>
            </a:r>
            <a:r>
              <a:rPr lang="fi-FI" sz="4000" b="1" i="1" dirty="0"/>
              <a:t>Krupayaal krupayaal krupayaal </a:t>
            </a:r>
          </a:p>
          <a:p>
            <a:r>
              <a:rPr lang="fi-FI" sz="4000" b="1" i="1" dirty="0"/>
              <a:t>njaan daivamakanaay</a:t>
            </a:r>
          </a:p>
          <a:p>
            <a:r>
              <a:rPr lang="fi-FI" sz="4000" b="1" i="1" dirty="0"/>
              <a:t>Albhutham albhuthame </a:t>
            </a:r>
          </a:p>
          <a:p>
            <a:r>
              <a:rPr lang="fi-FI" sz="4000" b="1" i="1" dirty="0"/>
              <a:t>Albhutham albhuthame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313134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971</TotalTime>
  <Words>165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Nirmala Text</vt:lpstr>
      <vt:lpstr>Office Theme</vt:lpstr>
      <vt:lpstr>കൃപയാല്‍ കൃപയാല്‍ കൃപയാല്‍  ഞാന്‍ ദൈവമകനായ്           അത്ഭുതമത്ഭുതമേ, അത്ഭുതമത്ഭുതമേ</vt:lpstr>
      <vt:lpstr>ശാപം നിറയും ധരണിയില്‍ നീച  പാപിയായ് പിറന്ന ദ്രോഹി ഞാന്‍ എന്നെയും സ്നേഹിക്കയോ തമ്പുരാന്‍ എന്നെയും സ്നേഹിക്കയോ</vt:lpstr>
      <vt:lpstr>കൃപയാല്‍ കൃപയാല്‍ കൃപയാല്‍  ഞാന്‍ ദൈവമകനായ്           അത്ഭുതമത്ഭുതമേ, അത്ഭുതമത്ഭുതമേ</vt:lpstr>
      <vt:lpstr>കാണ്മീന്‍ നാം നിജസുതരായ് വരുവാന്‍  ദൈവം നല്‍കിയ സ്നേഹമേ ഇത്ര മഹാ സ്നേഹം ധരയില്‍ വേറെന്തിതുപോലെ-</vt:lpstr>
      <vt:lpstr>കൃപയാല്‍ കൃപയാല്‍ കൃപയാല്‍  ഞാന്‍ ദൈവമകനായ്           അത്ഭുതമത്ഭുതമേ, അത്ഭുതമത്ഭുതമേ</vt:lpstr>
      <vt:lpstr>അഴിയും ലോകജനങ്ങളില്‍ സ്നേഹം പൊഴിയും പുല്ലിന്‍പൂക്കള്‍പോല്‍ വാടാത്ത സ്നേഹം കുരിശില്‍  കാണുന്ന സ്നേഹം</vt:lpstr>
      <vt:lpstr>കൃപയാല്‍ കൃപയാല്‍ കൃപയാല്‍  ഞാന്‍ ദൈവമകനായ്           അത്ഭുതമത്ഭുതമേ, അത്ഭുതമത്ഭുതമേ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കൃപയാല്‍ കൃപയാല്‍ കൃപയാല്‍ </dc:title>
  <dc:subject>351</dc:subject>
  <dc:creator>Christie Varghese</dc:creator>
  <cp:keywords>Translation Pending</cp:keywords>
  <cp:lastModifiedBy>Shaji Varghese</cp:lastModifiedBy>
  <cp:revision>38</cp:revision>
  <dcterms:created xsi:type="dcterms:W3CDTF">2025-06-11T14:35:10Z</dcterms:created>
  <dcterms:modified xsi:type="dcterms:W3CDTF">2025-09-30T10:29:05Z</dcterms:modified>
</cp:coreProperties>
</file>